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</p:sldIdLst>
  <p:sldSz cx="14630400" cy="8229600"/>
  <p:notesSz cx="8229600" cy="14630400"/>
  <p:embeddedFontLst>
    <p:embeddedFont>
      <p:font typeface="Arimo" panose="020B0604020202020204" charset="0"/>
      <p:regular r:id="rId15"/>
    </p:embeddedFont>
    <p:embeddedFont>
      <p:font typeface="Outfit" panose="020B0604020202020204" charset="0"/>
      <p:regular r:id="rId16"/>
    </p:embeddedFont>
  </p:embeddedFontLst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680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667476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Файлдар мен бумалар әлемі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516707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Компьютердегі сиқырлы әлемге саяхат жасайық!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8568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Файл түрлері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850958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714994"/>
            <a:ext cx="2947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Сурет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5248870"/>
            <a:ext cx="29478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.jpg, .png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189" y="3850958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82189" y="4714994"/>
            <a:ext cx="2947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Құжат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182189" y="5248870"/>
            <a:ext cx="29478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.doc, .pdf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342" y="3850958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00342" y="4714994"/>
            <a:ext cx="2947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Музыка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7500342" y="5248870"/>
            <a:ext cx="29478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.mp3, .wav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8495" y="3850958"/>
            <a:ext cx="617220" cy="6172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18495" y="4714994"/>
            <a:ext cx="2947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Бейне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10818495" y="5248870"/>
            <a:ext cx="29478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.mp4, .avi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1752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Файл қауіпсіздігі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259330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493" y="252138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Құпия сөз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612493" y="3055263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Маңызды файлдарды құпия сөзбен қорғау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3959185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612493" y="42212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Сақтық көшірме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612493" y="4755118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Файлдардың қосымша көшірмесін жасау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659041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12493" y="5921097"/>
            <a:ext cx="326957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Вирустардан қорғау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612493" y="6454973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Антивирус бағдарламасын қолдану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6058" y="664726"/>
            <a:ext cx="10668595" cy="755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Файлдар мен бумалармен жұмыс</a:t>
            </a:r>
            <a:endParaRPr lang="en-US" sz="4750" dirty="0"/>
          </a:p>
        </p:txBody>
      </p:sp>
      <p:sp>
        <p:nvSpPr>
          <p:cNvPr id="3" name="Text 1"/>
          <p:cNvSpPr/>
          <p:nvPr/>
        </p:nvSpPr>
        <p:spPr>
          <a:xfrm>
            <a:off x="846058" y="1903571"/>
            <a:ext cx="12938284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Файлдар мен бумалар - компьютердегі сиқырлы әлем!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58" y="2562225"/>
            <a:ext cx="6287810" cy="38860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46058" y="6750368"/>
            <a:ext cx="3745825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Қызықты тапсырмалар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846058" y="7273052"/>
            <a:ext cx="6287810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Файлдармен жұмыс істеу қызықты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413" y="2562225"/>
            <a:ext cx="6287929" cy="38862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96413" y="6750487"/>
            <a:ext cx="4113014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Ұйымдастыру дағдылары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7496413" y="7273171"/>
            <a:ext cx="6287929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Файлдарды реттеу - пайдалы дағды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36042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Файл дегеніміз не?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5502235"/>
            <a:ext cx="4136231" cy="1453039"/>
          </a:xfrm>
          <a:prstGeom prst="roundRect">
            <a:avLst>
              <a:gd name="adj" fmla="val 7136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576429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Сурет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6093" y="6298168"/>
            <a:ext cx="361211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Әдемі суреттер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7084" y="5502235"/>
            <a:ext cx="4136231" cy="1453039"/>
          </a:xfrm>
          <a:prstGeom prst="roundRect">
            <a:avLst>
              <a:gd name="adj" fmla="val 7136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09141" y="576429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Мәтін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509141" y="6298168"/>
            <a:ext cx="361211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Жазылған хаттар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5502235"/>
            <a:ext cx="4136231" cy="1453039"/>
          </a:xfrm>
          <a:prstGeom prst="roundRect">
            <a:avLst>
              <a:gd name="adj" fmla="val 7136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2189" y="576429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Музыка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892189" y="6298168"/>
            <a:ext cx="361211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Сүйікті әндер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6058" y="664726"/>
            <a:ext cx="6043493" cy="755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Бума дегеніміз не?</a:t>
            </a:r>
            <a:endParaRPr lang="en-US" sz="4750" dirty="0"/>
          </a:p>
        </p:txBody>
      </p:sp>
      <p:sp>
        <p:nvSpPr>
          <p:cNvPr id="3" name="Text 1"/>
          <p:cNvSpPr/>
          <p:nvPr/>
        </p:nvSpPr>
        <p:spPr>
          <a:xfrm>
            <a:off x="846058" y="1903571"/>
            <a:ext cx="12938284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Бума - файлдарды сақтайтын арнайы орын.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58" y="2562225"/>
            <a:ext cx="6287810" cy="38860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46058" y="6750368"/>
            <a:ext cx="3021687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Файлдар үйі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846058" y="7273052"/>
            <a:ext cx="6287810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Бума - файлдардың мекені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413" y="2562225"/>
            <a:ext cx="6287929" cy="38862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96413" y="6750487"/>
            <a:ext cx="3021687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Ұйымдастырушы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7496413" y="7273171"/>
            <a:ext cx="6287929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Файлдарды реттейді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49329"/>
            <a:ext cx="7534632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Жарлық не үшін керек?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51460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Жарлық - файлға немесе бумаға жылдам жол.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4187309"/>
            <a:ext cx="617220" cy="6172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505134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Жылдам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64037" y="5585222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Тез табу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4187309"/>
            <a:ext cx="617220" cy="6172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88161" y="505134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Байланыс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5288161" y="5585222"/>
            <a:ext cx="40539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Файлмен байланыстырады</a:t>
            </a:r>
            <a:endParaRPr lang="en-US" sz="1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4187309"/>
            <a:ext cx="617220" cy="61722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2404" y="505134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Ыңғайлы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9712404" y="5585222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Жұмысты жеңілдетеді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116324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Файл жасау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1219081" y="2305050"/>
            <a:ext cx="30480" cy="4761309"/>
          </a:xfrm>
          <a:prstGeom prst="roundRect">
            <a:avLst>
              <a:gd name="adj" fmla="val 340200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1481554" y="284511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956608" y="258270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62110" y="2675215"/>
            <a:ext cx="14442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2592110" y="2551867"/>
            <a:ext cx="313884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Бағдарламаны ашу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592110" y="3085743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Мысалы, Paint немесе Блокнот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481554" y="4514493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956608" y="425207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27581" y="4344591"/>
            <a:ext cx="21336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2592110" y="42212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Жаңа файл жасау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592110" y="4755118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"Файл" - "Жаңа" таңдау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481554" y="618386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956608" y="592145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28891" y="6013966"/>
            <a:ext cx="21074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2592110" y="589061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Сақтау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2592110" y="6424493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"Файл" - "Сақтау" таңдау</a:t>
            </a:r>
            <a:endParaRPr lang="en-US" sz="1900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10E4DFC1-F30F-1620-AD7F-0F26C22C4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797" y="1201581"/>
            <a:ext cx="4562995" cy="522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0077" y="664488"/>
            <a:ext cx="6027063" cy="75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Бума жасау</a:t>
            </a:r>
            <a:endParaRPr lang="en-US" sz="4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077" y="1779389"/>
            <a:ext cx="1205389" cy="19285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97058" y="2020372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Оң жақ батырма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7897058" y="2541508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Бос жерге басу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077" y="3707963"/>
            <a:ext cx="1205389" cy="19285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97058" y="3948946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"Жаңа" таңдау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7897058" y="4470082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Тізімнен "Бума" табу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077" y="5636538"/>
            <a:ext cx="1205389" cy="19285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97058" y="5877520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Атын жазу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7897058" y="6398657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Жаңа бумаға ат беру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87210"/>
            <a:ext cx="626078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Файлдарды көшіру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90667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55938" y="2999184"/>
            <a:ext cx="14442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290667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Таңдау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680" y="3440549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Файлды тінтуірмен басу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3600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21410" y="4452580"/>
            <a:ext cx="21336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436006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Көшіру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152680" y="489394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Ctrl+C немесе оң жақ батырма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81346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22720" y="5905976"/>
            <a:ext cx="21074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680" y="58134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Қою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152680" y="6347341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Ctrl+V немесе оң жақ батырма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863" y="489109"/>
            <a:ext cx="5170527" cy="555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Файлдарды жылжыту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21863" y="1399580"/>
            <a:ext cx="1338667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Файлды басып, жаңа орынға апару.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63" y="1883569"/>
            <a:ext cx="4442222" cy="274546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349" y="4851083"/>
            <a:ext cx="3593187" cy="202108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1863" y="7071955"/>
            <a:ext cx="2221111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жылжыту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21863" y="7456170"/>
            <a:ext cx="1338667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Файлды басып, жаңа орынға апару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6324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Файлдарды жою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1219081" y="2305050"/>
            <a:ext cx="30480" cy="4761309"/>
          </a:xfrm>
          <a:prstGeom prst="roundRect">
            <a:avLst>
              <a:gd name="adj" fmla="val 340200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1481554" y="284511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956608" y="258270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62110" y="2675215"/>
            <a:ext cx="14442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2592110" y="255186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Таңдау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592110" y="3085743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Файлды немесе буманы таңдау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481554" y="4514493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956608" y="425207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27581" y="4344591"/>
            <a:ext cx="21336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2592110" y="42212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Delete басу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592110" y="4755118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Пернетақтадағы Delete түймесін басу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481554" y="618386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956608" y="592145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28891" y="6013966"/>
            <a:ext cx="21074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2592110" y="589061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Растау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2592110" y="6424493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"Иә" деп растау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267</Words>
  <Application>Microsoft Office PowerPoint</Application>
  <PresentationFormat>Произвольный</PresentationFormat>
  <Paragraphs>98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Outfit</vt:lpstr>
      <vt:lpstr>Arimo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Куралай Байдилдинова</cp:lastModifiedBy>
  <cp:revision>2</cp:revision>
  <dcterms:created xsi:type="dcterms:W3CDTF">2024-09-22T15:51:35Z</dcterms:created>
  <dcterms:modified xsi:type="dcterms:W3CDTF">2024-09-22T15:54:45Z</dcterms:modified>
</cp:coreProperties>
</file>